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6" r:id="rId3"/>
    <p:sldId id="264" r:id="rId4"/>
    <p:sldId id="265" r:id="rId5"/>
    <p:sldId id="263" r:id="rId6"/>
    <p:sldId id="262" r:id="rId7"/>
    <p:sldId id="267" r:id="rId8"/>
    <p:sldId id="268" r:id="rId9"/>
    <p:sldId id="269" r:id="rId10"/>
    <p:sldId id="277" r:id="rId11"/>
    <p:sldId id="276" r:id="rId12"/>
    <p:sldId id="270" r:id="rId13"/>
    <p:sldId id="271" r:id="rId14"/>
    <p:sldId id="272" r:id="rId15"/>
    <p:sldId id="256" r:id="rId16"/>
    <p:sldId id="257" r:id="rId17"/>
    <p:sldId id="259" r:id="rId18"/>
    <p:sldId id="260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804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翔太 内藤" userId="924be530c21ab610" providerId="LiveId" clId="{76956688-B2AC-48B1-BC5D-EE6FD080CF9E}"/>
    <pc:docChg chg="undo custSel addSld delSld modSld sldOrd modMainMaster">
      <pc:chgData name="翔太 内藤" userId="924be530c21ab610" providerId="LiveId" clId="{76956688-B2AC-48B1-BC5D-EE6FD080CF9E}" dt="2025-10-20T08:41:48.244" v="1088" actId="255"/>
      <pc:docMkLst>
        <pc:docMk/>
      </pc:docMkLst>
      <pc:sldChg chg="addSp delSp modSp mod ord setBg">
        <pc:chgData name="翔太 内藤" userId="924be530c21ab610" providerId="LiveId" clId="{76956688-B2AC-48B1-BC5D-EE6FD080CF9E}" dt="2025-10-20T05:41:26.159" v="1060" actId="255"/>
        <pc:sldMkLst>
          <pc:docMk/>
          <pc:sldMk cId="0" sldId="256"/>
        </pc:sldMkLst>
        <pc:spChg chg="mod">
          <ac:chgData name="翔太 内藤" userId="924be530c21ab610" providerId="LiveId" clId="{76956688-B2AC-48B1-BC5D-EE6FD080CF9E}" dt="2025-10-20T05:41:26.159" v="1060" actId="255"/>
          <ac:spMkLst>
            <pc:docMk/>
            <pc:sldMk cId="0" sldId="256"/>
            <ac:spMk id="2" creationId="{00000000-0000-0000-0000-000000000000}"/>
          </ac:spMkLst>
        </pc:spChg>
        <pc:spChg chg="add del mod ord">
          <ac:chgData name="翔太 内藤" userId="924be530c21ab610" providerId="LiveId" clId="{76956688-B2AC-48B1-BC5D-EE6FD080CF9E}" dt="2025-10-20T05:20:51.746" v="938" actId="478"/>
          <ac:spMkLst>
            <pc:docMk/>
            <pc:sldMk cId="0" sldId="256"/>
            <ac:spMk id="3" creationId="{F24CBD95-1917-741F-1F94-58C0858DF9F2}"/>
          </ac:spMkLst>
        </pc:spChg>
      </pc:sldChg>
      <pc:sldChg chg="addSp delSp modSp mod setBg">
        <pc:chgData name="翔太 内藤" userId="924be530c21ab610" providerId="LiveId" clId="{76956688-B2AC-48B1-BC5D-EE6FD080CF9E}" dt="2025-10-20T08:41:48.244" v="1088" actId="255"/>
        <pc:sldMkLst>
          <pc:docMk/>
          <pc:sldMk cId="0" sldId="257"/>
        </pc:sldMkLst>
        <pc:spChg chg="mod">
          <ac:chgData name="翔太 内藤" userId="924be530c21ab610" providerId="LiveId" clId="{76956688-B2AC-48B1-BC5D-EE6FD080CF9E}" dt="2025-10-20T08:41:48.244" v="1088" actId="255"/>
          <ac:spMkLst>
            <pc:docMk/>
            <pc:sldMk cId="0" sldId="257"/>
            <ac:spMk id="2" creationId="{00000000-0000-0000-0000-000000000000}"/>
          </ac:spMkLst>
        </pc:spChg>
        <pc:spChg chg="add del mod">
          <ac:chgData name="翔太 内藤" userId="924be530c21ab610" providerId="LiveId" clId="{76956688-B2AC-48B1-BC5D-EE6FD080CF9E}" dt="2025-10-20T00:18:07.509" v="404" actId="478"/>
          <ac:spMkLst>
            <pc:docMk/>
            <pc:sldMk cId="0" sldId="257"/>
            <ac:spMk id="3" creationId="{F28723FF-1DC1-9B3C-CC85-D53B11234A7F}"/>
          </ac:spMkLst>
        </pc:spChg>
      </pc:sldChg>
      <pc:sldChg chg="modSp del mod setBg">
        <pc:chgData name="翔太 内藤" userId="924be530c21ab610" providerId="LiveId" clId="{76956688-B2AC-48B1-BC5D-EE6FD080CF9E}" dt="2025-10-20T08:40:32.652" v="1072" actId="2696"/>
        <pc:sldMkLst>
          <pc:docMk/>
          <pc:sldMk cId="0" sldId="258"/>
        </pc:sldMkLst>
        <pc:spChg chg="mod">
          <ac:chgData name="翔太 内藤" userId="924be530c21ab610" providerId="LiveId" clId="{76956688-B2AC-48B1-BC5D-EE6FD080CF9E}" dt="2025-10-20T05:21:17.544" v="944" actId="12789"/>
          <ac:spMkLst>
            <pc:docMk/>
            <pc:sldMk cId="0" sldId="258"/>
            <ac:spMk id="2" creationId="{00000000-0000-0000-0000-000000000000}"/>
          </ac:spMkLst>
        </pc:spChg>
      </pc:sldChg>
      <pc:sldChg chg="modSp mod setBg">
        <pc:chgData name="翔太 内藤" userId="924be530c21ab610" providerId="LiveId" clId="{76956688-B2AC-48B1-BC5D-EE6FD080CF9E}" dt="2025-10-20T05:42:06.255" v="1070" actId="255"/>
        <pc:sldMkLst>
          <pc:docMk/>
          <pc:sldMk cId="0" sldId="259"/>
        </pc:sldMkLst>
        <pc:spChg chg="mod">
          <ac:chgData name="翔太 内藤" userId="924be530c21ab610" providerId="LiveId" clId="{76956688-B2AC-48B1-BC5D-EE6FD080CF9E}" dt="2025-10-20T05:42:06.255" v="1070" actId="255"/>
          <ac:spMkLst>
            <pc:docMk/>
            <pc:sldMk cId="0" sldId="259"/>
            <ac:spMk id="2" creationId="{00000000-0000-0000-0000-000000000000}"/>
          </ac:spMkLst>
        </pc:spChg>
      </pc:sldChg>
      <pc:sldChg chg="modSp mod setBg">
        <pc:chgData name="翔太 内藤" userId="924be530c21ab610" providerId="LiveId" clId="{76956688-B2AC-48B1-BC5D-EE6FD080CF9E}" dt="2025-10-20T05:42:20.389" v="1071" actId="113"/>
        <pc:sldMkLst>
          <pc:docMk/>
          <pc:sldMk cId="0" sldId="260"/>
        </pc:sldMkLst>
        <pc:spChg chg="mod">
          <ac:chgData name="翔太 内藤" userId="924be530c21ab610" providerId="LiveId" clId="{76956688-B2AC-48B1-BC5D-EE6FD080CF9E}" dt="2025-10-20T05:42:20.389" v="1071" actId="113"/>
          <ac:spMkLst>
            <pc:docMk/>
            <pc:sldMk cId="0" sldId="260"/>
            <ac:spMk id="2" creationId="{00000000-0000-0000-0000-000000000000}"/>
          </ac:spMkLst>
        </pc:spChg>
      </pc:sldChg>
      <pc:sldChg chg="new setBg">
        <pc:chgData name="翔太 内藤" userId="924be530c21ab610" providerId="LiveId" clId="{76956688-B2AC-48B1-BC5D-EE6FD080CF9E}" dt="2025-10-20T00:05:25.304" v="57"/>
        <pc:sldMkLst>
          <pc:docMk/>
          <pc:sldMk cId="3351018322" sldId="261"/>
        </pc:sldMkLst>
      </pc:sldChg>
      <pc:sldChg chg="add setBg">
        <pc:chgData name="翔太 内藤" userId="924be530c21ab610" providerId="LiveId" clId="{76956688-B2AC-48B1-BC5D-EE6FD080CF9E}" dt="2025-10-20T00:05:25.304" v="57"/>
        <pc:sldMkLst>
          <pc:docMk/>
          <pc:sldMk cId="2426712369" sldId="262"/>
        </pc:sldMkLst>
      </pc:sldChg>
      <pc:sldChg chg="add setBg">
        <pc:chgData name="翔太 内藤" userId="924be530c21ab610" providerId="LiveId" clId="{76956688-B2AC-48B1-BC5D-EE6FD080CF9E}" dt="2025-10-20T00:05:25.304" v="57"/>
        <pc:sldMkLst>
          <pc:docMk/>
          <pc:sldMk cId="4189848337" sldId="263"/>
        </pc:sldMkLst>
      </pc:sldChg>
      <pc:sldChg chg="add setBg">
        <pc:chgData name="翔太 内藤" userId="924be530c21ab610" providerId="LiveId" clId="{76956688-B2AC-48B1-BC5D-EE6FD080CF9E}" dt="2025-10-20T00:05:25.304" v="57"/>
        <pc:sldMkLst>
          <pc:docMk/>
          <pc:sldMk cId="3715204092" sldId="264"/>
        </pc:sldMkLst>
      </pc:sldChg>
      <pc:sldChg chg="add setBg">
        <pc:chgData name="翔太 内藤" userId="924be530c21ab610" providerId="LiveId" clId="{76956688-B2AC-48B1-BC5D-EE6FD080CF9E}" dt="2025-10-20T00:05:25.304" v="57"/>
        <pc:sldMkLst>
          <pc:docMk/>
          <pc:sldMk cId="2885429325" sldId="265"/>
        </pc:sldMkLst>
      </pc:sldChg>
      <pc:sldChg chg="add setBg">
        <pc:chgData name="翔太 内藤" userId="924be530c21ab610" providerId="LiveId" clId="{76956688-B2AC-48B1-BC5D-EE6FD080CF9E}" dt="2025-10-20T00:05:25.304" v="57"/>
        <pc:sldMkLst>
          <pc:docMk/>
          <pc:sldMk cId="2471243853" sldId="266"/>
        </pc:sldMkLst>
      </pc:sldChg>
      <pc:sldChg chg="add del setBg">
        <pc:chgData name="翔太 内藤" userId="924be530c21ab610" providerId="LiveId" clId="{76956688-B2AC-48B1-BC5D-EE6FD080CF9E}" dt="2025-10-20T00:03:43.312" v="12" actId="2696"/>
        <pc:sldMkLst>
          <pc:docMk/>
          <pc:sldMk cId="2130815337" sldId="267"/>
        </pc:sldMkLst>
      </pc:sldChg>
      <pc:sldChg chg="modSp add mod ord setBg">
        <pc:chgData name="翔太 内藤" userId="924be530c21ab610" providerId="LiveId" clId="{76956688-B2AC-48B1-BC5D-EE6FD080CF9E}" dt="2025-10-20T05:18:38.849" v="894" actId="12789"/>
        <pc:sldMkLst>
          <pc:docMk/>
          <pc:sldMk cId="3244801533" sldId="267"/>
        </pc:sldMkLst>
        <pc:spChg chg="mod">
          <ac:chgData name="翔太 内藤" userId="924be530c21ab610" providerId="LiveId" clId="{76956688-B2AC-48B1-BC5D-EE6FD080CF9E}" dt="2025-10-20T05:18:38.849" v="894" actId="12789"/>
          <ac:spMkLst>
            <pc:docMk/>
            <pc:sldMk cId="3244801533" sldId="267"/>
            <ac:spMk id="2" creationId="{3F8A4019-8927-080C-DA1A-E5B9EE2A3F02}"/>
          </ac:spMkLst>
        </pc:spChg>
      </pc:sldChg>
      <pc:sldChg chg="modSp add mod setBg">
        <pc:chgData name="翔太 内藤" userId="924be530c21ab610" providerId="LiveId" clId="{76956688-B2AC-48B1-BC5D-EE6FD080CF9E}" dt="2025-10-20T05:19:04.294" v="896" actId="12789"/>
        <pc:sldMkLst>
          <pc:docMk/>
          <pc:sldMk cId="1817706200" sldId="268"/>
        </pc:sldMkLst>
        <pc:spChg chg="mod">
          <ac:chgData name="翔太 内藤" userId="924be530c21ab610" providerId="LiveId" clId="{76956688-B2AC-48B1-BC5D-EE6FD080CF9E}" dt="2025-10-20T05:19:04.294" v="896" actId="12789"/>
          <ac:spMkLst>
            <pc:docMk/>
            <pc:sldMk cId="1817706200" sldId="268"/>
            <ac:spMk id="2" creationId="{BA6BE902-1AA8-BCD1-B714-BB07AE16A7DA}"/>
          </ac:spMkLst>
        </pc:spChg>
      </pc:sldChg>
      <pc:sldChg chg="modSp add mod">
        <pc:chgData name="翔太 内藤" userId="924be530c21ab610" providerId="LiveId" clId="{76956688-B2AC-48B1-BC5D-EE6FD080CF9E}" dt="2025-10-20T05:19:26.810" v="898" actId="12789"/>
        <pc:sldMkLst>
          <pc:docMk/>
          <pc:sldMk cId="3039501585" sldId="269"/>
        </pc:sldMkLst>
        <pc:spChg chg="mod">
          <ac:chgData name="翔太 内藤" userId="924be530c21ab610" providerId="LiveId" clId="{76956688-B2AC-48B1-BC5D-EE6FD080CF9E}" dt="2025-10-20T05:19:26.810" v="898" actId="12789"/>
          <ac:spMkLst>
            <pc:docMk/>
            <pc:sldMk cId="3039501585" sldId="269"/>
            <ac:spMk id="2" creationId="{B426AEBD-166D-07B7-7BD8-AE22A4055046}"/>
          </ac:spMkLst>
        </pc:spChg>
      </pc:sldChg>
      <pc:sldChg chg="modSp add mod">
        <pc:chgData name="翔太 内藤" userId="924be530c21ab610" providerId="LiveId" clId="{76956688-B2AC-48B1-BC5D-EE6FD080CF9E}" dt="2025-10-20T05:19:43.329" v="902" actId="12789"/>
        <pc:sldMkLst>
          <pc:docMk/>
          <pc:sldMk cId="1988610277" sldId="270"/>
        </pc:sldMkLst>
        <pc:spChg chg="mod">
          <ac:chgData name="翔太 内藤" userId="924be530c21ab610" providerId="LiveId" clId="{76956688-B2AC-48B1-BC5D-EE6FD080CF9E}" dt="2025-10-20T05:19:43.329" v="902" actId="12789"/>
          <ac:spMkLst>
            <pc:docMk/>
            <pc:sldMk cId="1988610277" sldId="270"/>
            <ac:spMk id="2" creationId="{4411A100-4910-1375-D9DB-E6FD805DB6B7}"/>
          </ac:spMkLst>
        </pc:spChg>
      </pc:sldChg>
      <pc:sldChg chg="modSp add mod">
        <pc:chgData name="翔太 内藤" userId="924be530c21ab610" providerId="LiveId" clId="{76956688-B2AC-48B1-BC5D-EE6FD080CF9E}" dt="2025-10-20T05:20:22.824" v="910" actId="12788"/>
        <pc:sldMkLst>
          <pc:docMk/>
          <pc:sldMk cId="4073370017" sldId="271"/>
        </pc:sldMkLst>
        <pc:spChg chg="mod">
          <ac:chgData name="翔太 内藤" userId="924be530c21ab610" providerId="LiveId" clId="{76956688-B2AC-48B1-BC5D-EE6FD080CF9E}" dt="2025-10-20T05:20:22.824" v="910" actId="12788"/>
          <ac:spMkLst>
            <pc:docMk/>
            <pc:sldMk cId="4073370017" sldId="271"/>
            <ac:spMk id="2" creationId="{1916A2EE-9459-E46E-0E3B-D2BABFA9A6AF}"/>
          </ac:spMkLst>
        </pc:spChg>
      </pc:sldChg>
      <pc:sldChg chg="add del">
        <pc:chgData name="翔太 内藤" userId="924be530c21ab610" providerId="LiveId" clId="{76956688-B2AC-48B1-BC5D-EE6FD080CF9E}" dt="2025-10-20T00:14:38.175" v="320" actId="47"/>
        <pc:sldMkLst>
          <pc:docMk/>
          <pc:sldMk cId="345019259" sldId="272"/>
        </pc:sldMkLst>
      </pc:sldChg>
      <pc:sldChg chg="modSp add mod">
        <pc:chgData name="翔太 内藤" userId="924be530c21ab610" providerId="LiveId" clId="{76956688-B2AC-48B1-BC5D-EE6FD080CF9E}" dt="2025-10-20T05:20:07.821" v="907" actId="12789"/>
        <pc:sldMkLst>
          <pc:docMk/>
          <pc:sldMk cId="2665322739" sldId="272"/>
        </pc:sldMkLst>
        <pc:spChg chg="mod">
          <ac:chgData name="翔太 内藤" userId="924be530c21ab610" providerId="LiveId" clId="{76956688-B2AC-48B1-BC5D-EE6FD080CF9E}" dt="2025-10-20T05:20:07.821" v="907" actId="12789"/>
          <ac:spMkLst>
            <pc:docMk/>
            <pc:sldMk cId="2665322739" sldId="272"/>
            <ac:spMk id="2" creationId="{26FEC616-E6B6-D50E-A27C-665AE950E9DF}"/>
          </ac:spMkLst>
        </pc:spChg>
      </pc:sldChg>
      <pc:sldChg chg="modSp add mod">
        <pc:chgData name="翔太 内藤" userId="924be530c21ab610" providerId="LiveId" clId="{76956688-B2AC-48B1-BC5D-EE6FD080CF9E}" dt="2025-10-20T05:21:37.628" v="950" actId="12789"/>
        <pc:sldMkLst>
          <pc:docMk/>
          <pc:sldMk cId="3501789125" sldId="273"/>
        </pc:sldMkLst>
        <pc:spChg chg="mod">
          <ac:chgData name="翔太 内藤" userId="924be530c21ab610" providerId="LiveId" clId="{76956688-B2AC-48B1-BC5D-EE6FD080CF9E}" dt="2025-10-20T05:21:37.628" v="950" actId="12789"/>
          <ac:spMkLst>
            <pc:docMk/>
            <pc:sldMk cId="3501789125" sldId="273"/>
            <ac:spMk id="2" creationId="{2388CF01-430B-12A4-E00B-4F3C6563693C}"/>
          </ac:spMkLst>
        </pc:spChg>
      </pc:sldChg>
      <pc:sldChg chg="modSp add mod">
        <pc:chgData name="翔太 内藤" userId="924be530c21ab610" providerId="LiveId" clId="{76956688-B2AC-48B1-BC5D-EE6FD080CF9E}" dt="2025-10-20T05:21:44.256" v="952" actId="12789"/>
        <pc:sldMkLst>
          <pc:docMk/>
          <pc:sldMk cId="2723023789" sldId="274"/>
        </pc:sldMkLst>
        <pc:spChg chg="mod">
          <ac:chgData name="翔太 内藤" userId="924be530c21ab610" providerId="LiveId" clId="{76956688-B2AC-48B1-BC5D-EE6FD080CF9E}" dt="2025-10-20T05:21:44.256" v="952" actId="12789"/>
          <ac:spMkLst>
            <pc:docMk/>
            <pc:sldMk cId="2723023789" sldId="274"/>
            <ac:spMk id="2" creationId="{E09AB0BF-4789-C09B-278E-B03E71725831}"/>
          </ac:spMkLst>
        </pc:spChg>
      </pc:sldChg>
      <pc:sldChg chg="modSp add mod">
        <pc:chgData name="翔太 内藤" userId="924be530c21ab610" providerId="LiveId" clId="{76956688-B2AC-48B1-BC5D-EE6FD080CF9E}" dt="2025-10-20T05:21:50.569" v="954" actId="12789"/>
        <pc:sldMkLst>
          <pc:docMk/>
          <pc:sldMk cId="363108138" sldId="275"/>
        </pc:sldMkLst>
        <pc:spChg chg="mod">
          <ac:chgData name="翔太 内藤" userId="924be530c21ab610" providerId="LiveId" clId="{76956688-B2AC-48B1-BC5D-EE6FD080CF9E}" dt="2025-10-20T05:21:50.569" v="954" actId="12789"/>
          <ac:spMkLst>
            <pc:docMk/>
            <pc:sldMk cId="363108138" sldId="275"/>
            <ac:spMk id="2" creationId="{663AA29D-5681-C407-B8A7-4057147A476E}"/>
          </ac:spMkLst>
        </pc:spChg>
      </pc:sldChg>
      <pc:sldChg chg="modSp add mod">
        <pc:chgData name="翔太 内藤" userId="924be530c21ab610" providerId="LiveId" clId="{76956688-B2AC-48B1-BC5D-EE6FD080CF9E}" dt="2025-10-20T05:39:42.477" v="1055" actId="20577"/>
        <pc:sldMkLst>
          <pc:docMk/>
          <pc:sldMk cId="2540112281" sldId="276"/>
        </pc:sldMkLst>
        <pc:spChg chg="mod">
          <ac:chgData name="翔太 内藤" userId="924be530c21ab610" providerId="LiveId" clId="{76956688-B2AC-48B1-BC5D-EE6FD080CF9E}" dt="2025-10-20T05:39:42.477" v="1055" actId="20577"/>
          <ac:spMkLst>
            <pc:docMk/>
            <pc:sldMk cId="2540112281" sldId="276"/>
            <ac:spMk id="2" creationId="{8FF47252-B2E3-0D9A-84DB-D432A526ABF8}"/>
          </ac:spMkLst>
        </pc:spChg>
      </pc:sldChg>
      <pc:sldChg chg="modSp add mod">
        <pc:chgData name="翔太 内藤" userId="924be530c21ab610" providerId="LiveId" clId="{76956688-B2AC-48B1-BC5D-EE6FD080CF9E}" dt="2025-10-20T05:39:24.533" v="1041" actId="121"/>
        <pc:sldMkLst>
          <pc:docMk/>
          <pc:sldMk cId="3343402954" sldId="277"/>
        </pc:sldMkLst>
        <pc:spChg chg="mod">
          <ac:chgData name="翔太 内藤" userId="924be530c21ab610" providerId="LiveId" clId="{76956688-B2AC-48B1-BC5D-EE6FD080CF9E}" dt="2025-10-20T05:39:24.533" v="1041" actId="121"/>
          <ac:spMkLst>
            <pc:docMk/>
            <pc:sldMk cId="3343402954" sldId="277"/>
            <ac:spMk id="2" creationId="{D1A65C8C-501E-2D4D-7FAC-6C977BA82021}"/>
          </ac:spMkLst>
        </pc:spChg>
      </pc:sldChg>
      <pc:sldMasterChg chg="setBg modSldLayout">
        <pc:chgData name="翔太 内藤" userId="924be530c21ab610" providerId="LiveId" clId="{76956688-B2AC-48B1-BC5D-EE6FD080CF9E}" dt="2025-10-20T00:05:25.304" v="57"/>
        <pc:sldMasterMkLst>
          <pc:docMk/>
          <pc:sldMasterMk cId="2209977519" sldId="2147483648"/>
        </pc:sldMasterMkLst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3168075583" sldId="2147483649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2614314258" sldId="2147483650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960648375" sldId="2147483651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2782244947" sldId="2147483652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990158736" sldId="2147483653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727027711" sldId="2147483654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1212999818" sldId="2147483655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1840726560" sldId="2147483656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3889236939" sldId="2147483657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2910927964" sldId="2147483658"/>
          </pc:sldLayoutMkLst>
        </pc:sldLayoutChg>
        <pc:sldLayoutChg chg="setBg">
          <pc:chgData name="翔太 内藤" userId="924be530c21ab610" providerId="LiveId" clId="{76956688-B2AC-48B1-BC5D-EE6FD080CF9E}" dt="2025-10-20T00:05:25.304" v="57"/>
          <pc:sldLayoutMkLst>
            <pc:docMk/>
            <pc:sldMasterMk cId="2209977519" sldId="2147483648"/>
            <pc:sldLayoutMk cId="361222379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1018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6A6D7-A5EC-2CCB-C5C2-862F99068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65C8C-501E-2D4D-7FAC-6C977BA82021}"/>
              </a:ext>
            </a:extLst>
          </p:cNvPr>
          <p:cNvSpPr txBox="1"/>
          <p:nvPr/>
        </p:nvSpPr>
        <p:spPr>
          <a:xfrm>
            <a:off x="914400" y="2274838"/>
            <a:ext cx="7315200" cy="2308324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雄弁は銀沈黙は金？</a:t>
            </a:r>
            <a:endParaRPr lang="en-US" altLang="ja-JP"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</a:t>
            </a:r>
            <a:r>
              <a:rPr lang="ja-JP" altLang="en-US" sz="60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⇒時代錯誤！！</a:t>
            </a:r>
            <a:endParaRPr lang="en-US" altLang="ja-JP" sz="60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r"/>
            <a:r>
              <a:rPr lang="ja-JP" altLang="en-US" sz="24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（ケースバイケースですが・・・）</a:t>
            </a:r>
            <a:endParaRPr sz="24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3402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0F026-C206-988F-D083-575C1062B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F47252-B2E3-0D9A-84DB-D432A526ABF8}"/>
              </a:ext>
            </a:extLst>
          </p:cNvPr>
          <p:cNvSpPr txBox="1"/>
          <p:nvPr/>
        </p:nvSpPr>
        <p:spPr>
          <a:xfrm>
            <a:off x="914400" y="2828836"/>
            <a:ext cx="7315200" cy="1200329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sz="36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直上には共有していきませんか？</a:t>
            </a:r>
            <a:endParaRPr lang="en-US" altLang="ja-JP" sz="36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sz="36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手の届く範囲はウェルカム姿勢で</a:t>
            </a:r>
            <a:endParaRPr sz="36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0112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70091-49F2-16DA-7F29-FCAB740B3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11A100-4910-1375-D9DB-E6FD805DB6B7}"/>
              </a:ext>
            </a:extLst>
          </p:cNvPr>
          <p:cNvSpPr txBox="1"/>
          <p:nvPr/>
        </p:nvSpPr>
        <p:spPr>
          <a:xfrm>
            <a:off x="914400" y="1997839"/>
            <a:ext cx="7315200" cy="2862322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大前提</a:t>
            </a:r>
            <a:endParaRPr lang="en-US" altLang="ja-JP"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今、あなたは</a:t>
            </a:r>
            <a:endParaRPr lang="en-US" altLang="ja-JP"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会社に貢献しています。</a:t>
            </a:r>
            <a:endParaRPr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8610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A311A-0B9B-11DE-8018-79A71FE90B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16A2EE-9459-E46E-0E3B-D2BABFA9A6AF}"/>
              </a:ext>
            </a:extLst>
          </p:cNvPr>
          <p:cNvSpPr txBox="1"/>
          <p:nvPr/>
        </p:nvSpPr>
        <p:spPr>
          <a:xfrm>
            <a:off x="914400" y="1905506"/>
            <a:ext cx="7315200" cy="3046988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未来とはハプニング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ハプニングには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マイナスしかない現実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3370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7615F-6B0E-A342-7D68-FE8E99708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FEC616-E6B6-D50E-A27C-665AE950E9DF}"/>
              </a:ext>
            </a:extLst>
          </p:cNvPr>
          <p:cNvSpPr txBox="1"/>
          <p:nvPr/>
        </p:nvSpPr>
        <p:spPr>
          <a:xfrm>
            <a:off x="914400" y="1905506"/>
            <a:ext cx="7315200" cy="3046988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pPr algn="ctr"/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ハプニングには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マイナスしかない現実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48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⇒行動で変えられる可能性</a:t>
            </a:r>
            <a:endParaRPr lang="en-US" altLang="ja-JP" sz="48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5322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028617"/>
            <a:ext cx="7315200" cy="280076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800" spc="600" dirty="0" err="1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変わらなきゃ</a:t>
            </a:r>
            <a:endParaRPr lang="en-US" sz="8800" spc="6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sz="8800" spc="600" dirty="0" err="1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変えられない</a:t>
            </a:r>
            <a:endParaRPr sz="8800" spc="6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59450"/>
            <a:ext cx="7315200" cy="233910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600" dirty="0" err="1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このままじゃ終わる</a:t>
            </a:r>
            <a:r>
              <a:rPr sz="66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。</a:t>
            </a:r>
            <a:endParaRPr lang="en-US" sz="66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8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「危機感」</a:t>
            </a:r>
            <a:endParaRPr sz="8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321004"/>
            <a:ext cx="7315200" cy="221599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6600" dirty="0" err="1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常識を</a:t>
            </a:r>
            <a:r>
              <a:rPr lang="ja-JP" altLang="en-US" sz="66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疑ってみよう</a:t>
            </a:r>
            <a:r>
              <a:rPr sz="66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。</a:t>
            </a:r>
            <a:endParaRPr lang="en-US" sz="6600" dirty="0">
              <a:solidFill>
                <a:srgbClr val="FF0000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72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今一度、</a:t>
            </a:r>
            <a:r>
              <a:rPr sz="7200" dirty="0" err="1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今すぐ</a:t>
            </a:r>
            <a:r>
              <a:rPr sz="7200" dirty="0">
                <a:solidFill>
                  <a:srgbClr val="FF0000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。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705725"/>
            <a:ext cx="7315200" cy="144655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8800" dirty="0">
                <a:solidFill>
                  <a:srgbClr val="39FF14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うるさく</a:t>
            </a:r>
            <a:r>
              <a:rPr sz="8800" dirty="0" err="1">
                <a:solidFill>
                  <a:srgbClr val="39FF14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動け</a:t>
            </a:r>
            <a:r>
              <a:rPr sz="8800" dirty="0">
                <a:solidFill>
                  <a:srgbClr val="39FF14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30294-57D2-56D1-A979-792A70157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88CF01-430B-12A4-E00B-4F3C6563693C}"/>
              </a:ext>
            </a:extLst>
          </p:cNvPr>
          <p:cNvSpPr txBox="1"/>
          <p:nvPr/>
        </p:nvSpPr>
        <p:spPr>
          <a:xfrm>
            <a:off x="914400" y="2274838"/>
            <a:ext cx="7315200" cy="230832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72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一度受止めてみて</a:t>
            </a:r>
            <a:endParaRPr lang="en-US" altLang="ja-JP" sz="72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72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検討し、共有しよう</a:t>
            </a:r>
            <a:endParaRPr sz="72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1789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1EBF2-EBBA-3D62-093D-1C9A255F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1243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8F36F-C29B-FF85-32B9-0AF8A959B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9AB0BF-4789-C09B-278E-B03E71725831}"/>
              </a:ext>
            </a:extLst>
          </p:cNvPr>
          <p:cNvSpPr txBox="1"/>
          <p:nvPr/>
        </p:nvSpPr>
        <p:spPr>
          <a:xfrm>
            <a:off x="914400" y="2028617"/>
            <a:ext cx="7315200" cy="280076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8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頼れるのは</a:t>
            </a:r>
            <a:endParaRPr lang="en-US" altLang="ja-JP" sz="8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8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皆さんだけです</a:t>
            </a:r>
            <a:endParaRPr sz="8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23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405C4-0236-9FCC-9B6D-033930BF2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63AA29D-5681-C407-B8A7-4057147A476E}"/>
              </a:ext>
            </a:extLst>
          </p:cNvPr>
          <p:cNvSpPr txBox="1"/>
          <p:nvPr/>
        </p:nvSpPr>
        <p:spPr>
          <a:xfrm>
            <a:off x="914400" y="1997839"/>
            <a:ext cx="7315200" cy="2862322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心から、心から、</a:t>
            </a:r>
            <a:endParaRPr lang="en-US" altLang="ja-JP"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ご協力を</a:t>
            </a:r>
            <a:endParaRPr lang="en-US" altLang="ja-JP"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お願いいたします</a:t>
            </a:r>
            <a:endParaRPr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10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EC46B-7BD9-A905-3502-E12631934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204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3B6B70-8A82-AFD6-F8D7-E3D5D4B6F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5429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21F20-1391-9361-7CB9-68344A90E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848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22DFE-B16F-7574-F8A1-7862D4C2A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6712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B0FBB-7C8D-8E01-203A-10F9A4F59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8A4019-8927-080C-DA1A-E5B9EE2A3F02}"/>
              </a:ext>
            </a:extLst>
          </p:cNvPr>
          <p:cNvSpPr txBox="1"/>
          <p:nvPr/>
        </p:nvSpPr>
        <p:spPr>
          <a:xfrm>
            <a:off x="914400" y="2459504"/>
            <a:ext cx="7315200" cy="1938992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あなたの望みは</a:t>
            </a:r>
            <a:endParaRPr lang="en-US" altLang="ja-JP"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pPr algn="ctr"/>
            <a:r>
              <a:rPr lang="ja-JP" altLang="en-US" sz="60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何ですか？</a:t>
            </a:r>
            <a:endParaRPr sz="60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4801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B2738-D909-AE97-BAB8-C882679C1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BE902-1AA8-BCD1-B714-BB07AE16A7DA}"/>
              </a:ext>
            </a:extLst>
          </p:cNvPr>
          <p:cNvSpPr txBox="1"/>
          <p:nvPr/>
        </p:nvSpPr>
        <p:spPr>
          <a:xfrm>
            <a:off x="914400" y="2705725"/>
            <a:ext cx="7315200" cy="1446550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r>
              <a:rPr lang="ja-JP" altLang="en-US" sz="44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・決められたことをこなすこと？</a:t>
            </a:r>
            <a:endParaRPr lang="en-US" altLang="ja-JP" sz="44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44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・やることを決めていくこと？</a:t>
            </a:r>
            <a:endParaRPr sz="44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7706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468C6-3FCE-5469-DD2F-1D255C6AF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26AEBD-166D-07B7-7BD8-AE22A4055046}"/>
              </a:ext>
            </a:extLst>
          </p:cNvPr>
          <p:cNvSpPr txBox="1"/>
          <p:nvPr/>
        </p:nvSpPr>
        <p:spPr>
          <a:xfrm>
            <a:off x="914400" y="1905506"/>
            <a:ext cx="7315200" cy="3046988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spAutoFit/>
          </a:bodyPr>
          <a:lstStyle/>
          <a:p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・安定した収入？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・盤石な地位？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・代わりの利かない技術力？</a:t>
            </a:r>
            <a:endParaRPr lang="en-US" altLang="ja-JP"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  <a:p>
            <a:r>
              <a:rPr lang="ja-JP" altLang="en-US" sz="4800" dirty="0">
                <a:solidFill>
                  <a:schemeClr val="bg1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・怒られない平和な世界？</a:t>
            </a:r>
            <a:endParaRPr sz="4800" dirty="0">
              <a:solidFill>
                <a:schemeClr val="bg1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950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153</Words>
  <Application>Microsoft Office PowerPoint</Application>
  <PresentationFormat>画面に合わせる (4:3)</PresentationFormat>
  <Paragraphs>37</Paragraphs>
  <Slides>21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5" baseType="lpstr">
      <vt:lpstr>HGP創英ﾌﾟﾚｾﾞﾝｽEB</vt:lpstr>
      <vt:lpstr>Arial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翔太 内藤</cp:lastModifiedBy>
  <cp:revision>2</cp:revision>
  <dcterms:created xsi:type="dcterms:W3CDTF">2013-01-27T09:14:16Z</dcterms:created>
  <dcterms:modified xsi:type="dcterms:W3CDTF">2025-10-20T08:41:52Z</dcterms:modified>
  <cp:category/>
</cp:coreProperties>
</file>